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5DAA"/>
    <a:srgbClr val="145CAB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6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BEC8-AC98-491D-9FBC-387854CB9797}" type="datetimeFigureOut">
              <a:rPr lang="en-IN" smtClean="0"/>
              <a:t>09-10-2017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46DF-D17F-4484-99DA-885665D93D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465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BEC8-AC98-491D-9FBC-387854CB9797}" type="datetimeFigureOut">
              <a:rPr lang="en-IN" smtClean="0"/>
              <a:t>09-10-2017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46DF-D17F-4484-99DA-885665D93D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8139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BEC8-AC98-491D-9FBC-387854CB9797}" type="datetimeFigureOut">
              <a:rPr lang="en-IN" smtClean="0"/>
              <a:t>09-10-2017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46DF-D17F-4484-99DA-885665D93D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465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BEC8-AC98-491D-9FBC-387854CB9797}" type="datetimeFigureOut">
              <a:rPr lang="en-IN" smtClean="0"/>
              <a:t>09-10-2017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46DF-D17F-4484-99DA-885665D93D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395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BEC8-AC98-491D-9FBC-387854CB9797}" type="datetimeFigureOut">
              <a:rPr lang="en-IN" smtClean="0"/>
              <a:t>09-10-2017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46DF-D17F-4484-99DA-885665D93D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336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BEC8-AC98-491D-9FBC-387854CB9797}" type="datetimeFigureOut">
              <a:rPr lang="en-IN" smtClean="0"/>
              <a:t>09-10-2017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46DF-D17F-4484-99DA-885665D93D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171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BEC8-AC98-491D-9FBC-387854CB9797}" type="datetimeFigureOut">
              <a:rPr lang="en-IN" smtClean="0"/>
              <a:t>09-10-2017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46DF-D17F-4484-99DA-885665D93D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3708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BEC8-AC98-491D-9FBC-387854CB9797}" type="datetimeFigureOut">
              <a:rPr lang="en-IN" smtClean="0"/>
              <a:t>09-10-2017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46DF-D17F-4484-99DA-885665D93D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436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BEC8-AC98-491D-9FBC-387854CB9797}" type="datetimeFigureOut">
              <a:rPr lang="en-IN" smtClean="0"/>
              <a:t>09-10-2017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46DF-D17F-4484-99DA-885665D93D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019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BEC8-AC98-491D-9FBC-387854CB9797}" type="datetimeFigureOut">
              <a:rPr lang="en-IN" smtClean="0"/>
              <a:t>09-10-2017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46DF-D17F-4484-99DA-885665D93D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823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BEC8-AC98-491D-9FBC-387854CB9797}" type="datetimeFigureOut">
              <a:rPr lang="en-IN" smtClean="0"/>
              <a:t>09-10-2017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46DF-D17F-4484-99DA-885665D93D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796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CBEC8-AC98-491D-9FBC-387854CB9797}" type="datetimeFigureOut">
              <a:rPr lang="en-IN" smtClean="0"/>
              <a:t>09-10-2017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146DF-D17F-4484-99DA-885665D93D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208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" y="0"/>
            <a:ext cx="12190997" cy="685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94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64"/>
            <a:ext cx="12190997" cy="685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32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64"/>
            <a:ext cx="12190997" cy="685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15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4"/>
            <a:ext cx="12192000" cy="685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73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64"/>
            <a:ext cx="12190997" cy="685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42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64"/>
            <a:ext cx="12190997" cy="685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03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89" y="-57665"/>
            <a:ext cx="12292490" cy="69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06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4"/>
            <a:ext cx="12192000" cy="685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79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4"/>
            <a:ext cx="12192000" cy="685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6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4"/>
            <a:ext cx="12192000" cy="685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76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4"/>
            <a:ext cx="12192000" cy="685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72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" y="0"/>
            <a:ext cx="12190997" cy="685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57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4"/>
            <a:ext cx="12192000" cy="685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4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4"/>
            <a:ext cx="12192000" cy="685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84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" y="0"/>
            <a:ext cx="12190997" cy="685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35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" y="0"/>
            <a:ext cx="12190997" cy="685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06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" y="-1"/>
            <a:ext cx="12190997" cy="685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53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59</cp:revision>
  <dcterms:created xsi:type="dcterms:W3CDTF">2017-09-21T06:06:52Z</dcterms:created>
  <dcterms:modified xsi:type="dcterms:W3CDTF">2017-10-09T16:44:13Z</dcterms:modified>
</cp:coreProperties>
</file>